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792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51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954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1075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43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2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440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301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629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858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823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7683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193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7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60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19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331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709DAD9-1782-4552-8F6E-FFE8C1DF7EFD}" type="datetimeFigureOut">
              <a:rPr lang="en-GB" smtClean="0"/>
              <a:t>18/09/2020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520338D-109B-4401-A90D-CF50303A79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37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A912-88ED-4E83-AFDC-411D5D8239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IMS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93026-B91C-41E5-B105-7D5CDCBFF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Saif Raja</a:t>
            </a:r>
          </a:p>
        </p:txBody>
      </p:sp>
    </p:spTree>
    <p:extLst>
      <p:ext uri="{BB962C8B-B14F-4D97-AF65-F5344CB8AC3E}">
        <p14:creationId xmlns:p14="http://schemas.microsoft.com/office/powerpoint/2010/main" val="1129599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5436A-FE3C-42AF-95F6-B3741153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56" y="2894397"/>
            <a:ext cx="10515600" cy="1325563"/>
          </a:xfrm>
        </p:spPr>
        <p:txBody>
          <a:bodyPr/>
          <a:lstStyle/>
          <a:p>
            <a:r>
              <a:rPr lang="en-GB" dirty="0"/>
              <a:t>Thanks for listening – Questions?</a:t>
            </a:r>
          </a:p>
        </p:txBody>
      </p:sp>
    </p:spTree>
    <p:extLst>
      <p:ext uri="{BB962C8B-B14F-4D97-AF65-F5344CB8AC3E}">
        <p14:creationId xmlns:p14="http://schemas.microsoft.com/office/powerpoint/2010/main" val="206442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84D61-65B0-46A6-B739-47808E160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B84C-A63C-4172-87EB-871CF2A9D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Approached using Agile methodology by using the scrum manor.</a:t>
            </a:r>
          </a:p>
          <a:p>
            <a:r>
              <a:rPr lang="en-GB" dirty="0"/>
              <a:t>Created a backlog of tasks which included user stories. </a:t>
            </a:r>
          </a:p>
          <a:p>
            <a:r>
              <a:rPr lang="en-GB" dirty="0"/>
              <a:t>Distributed them into sprints and set expectation regarding time frame and difficulty using </a:t>
            </a:r>
            <a:r>
              <a:rPr lang="en-GB" dirty="0" err="1"/>
              <a:t>MoSCoW</a:t>
            </a:r>
            <a:r>
              <a:rPr lang="en-GB" dirty="0"/>
              <a:t> on Jira.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/>
              <a:t>Example;</a:t>
            </a:r>
          </a:p>
          <a:p>
            <a:pPr marL="0" indent="0">
              <a:buNone/>
            </a:pPr>
            <a:r>
              <a:rPr lang="en-GB" sz="1800" dirty="0"/>
              <a:t> As a User, I need to be able to view the system information, so that I can find out about the customers, items and orders --&gt; Must have.</a:t>
            </a:r>
          </a:p>
        </p:txBody>
      </p:sp>
    </p:spTree>
    <p:extLst>
      <p:ext uri="{BB962C8B-B14F-4D97-AF65-F5344CB8AC3E}">
        <p14:creationId xmlns:p14="http://schemas.microsoft.com/office/powerpoint/2010/main" val="4231226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5C1D-C1E2-4F9A-9F75-9C79BA97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Consultant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8AC76-722B-41F1-BBB9-C5B16467E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Version Control System: Git </a:t>
            </a:r>
          </a:p>
          <a:p>
            <a:r>
              <a:rPr lang="en-GB" dirty="0"/>
              <a:t>Source Code Management: GitHub</a:t>
            </a:r>
          </a:p>
          <a:p>
            <a:r>
              <a:rPr lang="en-GB" dirty="0"/>
              <a:t> Project Management System: Jira </a:t>
            </a:r>
          </a:p>
          <a:p>
            <a:r>
              <a:rPr lang="en-GB" dirty="0"/>
              <a:t>Database Management System: MySQL Server 5.7 </a:t>
            </a:r>
          </a:p>
          <a:p>
            <a:r>
              <a:rPr lang="en-GB" dirty="0"/>
              <a:t>Back-End Programming Language: Java </a:t>
            </a:r>
          </a:p>
          <a:p>
            <a:r>
              <a:rPr lang="en-GB" dirty="0"/>
              <a:t>Build Tool: Maven </a:t>
            </a:r>
          </a:p>
          <a:p>
            <a:r>
              <a:rPr lang="en-GB" dirty="0"/>
              <a:t>Unit Testing: J-unit</a:t>
            </a:r>
          </a:p>
        </p:txBody>
      </p:sp>
    </p:spTree>
    <p:extLst>
      <p:ext uri="{BB962C8B-B14F-4D97-AF65-F5344CB8AC3E}">
        <p14:creationId xmlns:p14="http://schemas.microsoft.com/office/powerpoint/2010/main" val="287569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5E23-B91C-4F75-96F8-3C9FC3410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Testing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94305C-D3F4-4D7A-9DF1-03EEDECC9B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718" t="29905" r="2740" b="13998"/>
          <a:stretch/>
        </p:blipFill>
        <p:spPr>
          <a:xfrm>
            <a:off x="7315201" y="1888269"/>
            <a:ext cx="4386469" cy="43617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391A68-17A8-4B18-AADC-AD4B46279E31}"/>
              </a:ext>
            </a:extLst>
          </p:cNvPr>
          <p:cNvSpPr txBox="1"/>
          <p:nvPr/>
        </p:nvSpPr>
        <p:spPr>
          <a:xfrm>
            <a:off x="1262743" y="2864452"/>
            <a:ext cx="4833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Where an issue is in the code base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Explain what the issue is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What caused the issue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C9BF86-F4E4-43E6-9D8B-3BE26964C513}"/>
              </a:ext>
            </a:extLst>
          </p:cNvPr>
          <p:cNvSpPr txBox="1"/>
          <p:nvPr/>
        </p:nvSpPr>
        <p:spPr>
          <a:xfrm>
            <a:off x="2756452" y="5317373"/>
            <a:ext cx="3631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All tests passed with no failure</a:t>
            </a:r>
          </a:p>
        </p:txBody>
      </p:sp>
    </p:spTree>
    <p:extLst>
      <p:ext uri="{BB962C8B-B14F-4D97-AF65-F5344CB8AC3E}">
        <p14:creationId xmlns:p14="http://schemas.microsoft.com/office/powerpoint/2010/main" val="3663528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A640-828E-4B75-A118-A522263E2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Sprint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F01F2-465A-4891-B7BE-8C52BC029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395"/>
            <a:ext cx="10515600" cy="2918653"/>
          </a:xfrm>
        </p:spPr>
        <p:txBody>
          <a:bodyPr/>
          <a:lstStyle/>
          <a:p>
            <a:r>
              <a:rPr lang="en-GB" dirty="0"/>
              <a:t>All sprints originally set got completed. </a:t>
            </a:r>
          </a:p>
          <a:p>
            <a:r>
              <a:rPr lang="en-GB" dirty="0"/>
              <a:t>Some did go over the original time expectation and some where completed quicker than expected. </a:t>
            </a:r>
          </a:p>
          <a:p>
            <a:r>
              <a:rPr lang="en-GB" dirty="0"/>
              <a:t>So I was not keeping up to date with Jira or updating it regularly along the way.</a:t>
            </a:r>
          </a:p>
        </p:txBody>
      </p:sp>
    </p:spTree>
    <p:extLst>
      <p:ext uri="{BB962C8B-B14F-4D97-AF65-F5344CB8AC3E}">
        <p14:creationId xmlns:p14="http://schemas.microsoft.com/office/powerpoint/2010/main" val="96157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D4789-5A5B-4BAD-8523-FDDC62EF8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Sprint </a:t>
            </a:r>
            <a:r>
              <a:rPr lang="en-GB" dirty="0" err="1"/>
              <a:t>restrospective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28C59-57A5-41F6-89C5-CBA93E8DE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67328"/>
            <a:ext cx="10018713" cy="3124201"/>
          </a:xfrm>
        </p:spPr>
        <p:txBody>
          <a:bodyPr/>
          <a:lstStyle/>
          <a:p>
            <a:r>
              <a:rPr lang="en-GB" dirty="0"/>
              <a:t>Overall the sprints went really well as the project seemed to be fully functional within the time frame. </a:t>
            </a:r>
          </a:p>
          <a:p>
            <a:r>
              <a:rPr lang="en-GB" dirty="0"/>
              <a:t>Auto increment in MySQL = Annoying </a:t>
            </a:r>
          </a:p>
          <a:p>
            <a:r>
              <a:rPr lang="en-GB" dirty="0"/>
              <a:t>Project management skills has room for improvement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A3FBDC-13CB-4A14-A000-AEEBAEC0D5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833" t="37957" r="1786" b="20751"/>
          <a:stretch/>
        </p:blipFill>
        <p:spPr>
          <a:xfrm>
            <a:off x="7808685" y="3628571"/>
            <a:ext cx="3947632" cy="286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24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CF287-80A4-4F18-A504-4946233FC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BA40E-489B-47C5-927A-21FBE9C43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726095"/>
            <a:ext cx="10018713" cy="3124201"/>
          </a:xfrm>
        </p:spPr>
        <p:txBody>
          <a:bodyPr/>
          <a:lstStyle/>
          <a:p>
            <a:r>
              <a:rPr lang="en-GB" dirty="0"/>
              <a:t>Wait to receive all the relevant information regarding the project and then to get started. </a:t>
            </a:r>
          </a:p>
          <a:p>
            <a:r>
              <a:rPr lang="en-GB" dirty="0"/>
              <a:t>Utilise Jira a lot more to help manage the project better. </a:t>
            </a:r>
          </a:p>
          <a:p>
            <a:r>
              <a:rPr lang="en-GB" dirty="0"/>
              <a:t>Use the git pipeline throughout the project!!!!</a:t>
            </a:r>
          </a:p>
        </p:txBody>
      </p:sp>
    </p:spTree>
    <p:extLst>
      <p:ext uri="{BB962C8B-B14F-4D97-AF65-F5344CB8AC3E}">
        <p14:creationId xmlns:p14="http://schemas.microsoft.com/office/powerpoint/2010/main" val="1456053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672CF0B-3FD2-4BB8-AD8C-6E6D68ACD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556" y="2395157"/>
            <a:ext cx="10515600" cy="1325563"/>
          </a:xfrm>
        </p:spPr>
        <p:txBody>
          <a:bodyPr/>
          <a:lstStyle/>
          <a:p>
            <a:r>
              <a:rPr lang="en-GB" dirty="0"/>
              <a:t>Demonstration: Run through eclipse</a:t>
            </a:r>
          </a:p>
        </p:txBody>
      </p:sp>
    </p:spTree>
    <p:extLst>
      <p:ext uri="{BB962C8B-B14F-4D97-AF65-F5344CB8AC3E}">
        <p14:creationId xmlns:p14="http://schemas.microsoft.com/office/powerpoint/2010/main" val="3376670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26F8A3-EB77-4330-9B2A-512EB198F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35" t="26602" r="36425" b="25927"/>
          <a:stretch/>
        </p:blipFill>
        <p:spPr>
          <a:xfrm>
            <a:off x="732183" y="1500806"/>
            <a:ext cx="2210930" cy="423761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63084F-5827-46E4-AC10-54D5A665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83" y="113334"/>
            <a:ext cx="10280374" cy="880579"/>
          </a:xfrm>
        </p:spPr>
        <p:txBody>
          <a:bodyPr/>
          <a:lstStyle/>
          <a:p>
            <a:pPr algn="ctr"/>
            <a:r>
              <a:rPr lang="en-GB" dirty="0"/>
              <a:t>Diagrams and Screenshots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1DCAC1-9B76-484F-BA1E-AA320B0A7B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881" t="28239" r="27262" b="24011"/>
          <a:stretch/>
        </p:blipFill>
        <p:spPr>
          <a:xfrm>
            <a:off x="3047515" y="1500806"/>
            <a:ext cx="2108226" cy="4217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155E22-E05C-4D7C-AC37-C9278FDBAD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33" t="27814" r="19286" b="24374"/>
          <a:stretch/>
        </p:blipFill>
        <p:spPr>
          <a:xfrm>
            <a:off x="5260143" y="1500806"/>
            <a:ext cx="2197022" cy="42178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C832E1-0D6C-4DBD-8F92-8B88AF98E2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024" t="28177" r="2261" b="13507"/>
          <a:stretch/>
        </p:blipFill>
        <p:spPr>
          <a:xfrm>
            <a:off x="8167679" y="1500806"/>
            <a:ext cx="3648491" cy="4450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AE0E5A-33ED-4962-BA6E-ED346431A4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547" t="78162" r="18691" b="12783"/>
          <a:stretch/>
        </p:blipFill>
        <p:spPr>
          <a:xfrm>
            <a:off x="818222" y="5868229"/>
            <a:ext cx="6638943" cy="79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6336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25</TotalTime>
  <Words>268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Corbel</vt:lpstr>
      <vt:lpstr>Parallax</vt:lpstr>
      <vt:lpstr>IMS Project</vt:lpstr>
      <vt:lpstr>Introduction</vt:lpstr>
      <vt:lpstr>Consultant Journey</vt:lpstr>
      <vt:lpstr>Testing</vt:lpstr>
      <vt:lpstr>Sprint Review</vt:lpstr>
      <vt:lpstr>Sprint restrospective</vt:lpstr>
      <vt:lpstr>Conclusion</vt:lpstr>
      <vt:lpstr>Demonstration: Run through eclipse</vt:lpstr>
      <vt:lpstr>Diagrams and Screenshots</vt:lpstr>
      <vt:lpstr>Thanks for listening –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df</dc:title>
  <dc:creator>Adnan Murudi [Student-BUS]</dc:creator>
  <cp:lastModifiedBy>Adnan Murudi [Student-BUS]</cp:lastModifiedBy>
  <cp:revision>4</cp:revision>
  <dcterms:created xsi:type="dcterms:W3CDTF">2020-09-18T14:47:05Z</dcterms:created>
  <dcterms:modified xsi:type="dcterms:W3CDTF">2020-09-18T15:12:44Z</dcterms:modified>
</cp:coreProperties>
</file>

<file path=docProps/thumbnail.jpeg>
</file>